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ink/ink1.xml" ContentType="application/inkml+xml"/>
  <Override PartName="/ppt/ink/ink2.xml" ContentType="application/inkml+xml"/>
  <Override PartName="/ppt/ink/ink3.xml" ContentType="application/inkml+xml"/>
  <Override PartName="/ppt/ink/ink4.xml" ContentType="application/inkml+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4" r:id="rId5"/>
  </p:sldMasterIdLst>
  <p:sldIdLst>
    <p:sldId id="256" r:id="rId6"/>
    <p:sldId id="257" r:id="rId7"/>
  </p:sldIdLst>
  <p:sldSz cx="6858000" cy="9906000" type="A4"/>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4A1C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CA62039-AFE1-CC57-7625-BC0EF27CB820}" v="24" dt="2026-05-11T13:42:56.901"/>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702"/>
    <p:restoredTop sz="94658"/>
  </p:normalViewPr>
  <p:slideViewPr>
    <p:cSldViewPr>
      <p:cViewPr varScale="1">
        <p:scale>
          <a:sx n="60" d="100"/>
          <a:sy n="60" d="100"/>
        </p:scale>
        <p:origin x="2573" y="53"/>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customXml" Target="../customXml/item3.xml"/><Relationship Id="rId7" Type="http://schemas.openxmlformats.org/officeDocument/2006/relationships/slide" Target="slides/slide2.xml"/><Relationship Id="rId12" Type="http://schemas.microsoft.com/office/2015/10/relationships/revisionInfo" Target="revisionInfo.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tableStyles" Target="tableStyles.xml"/><Relationship Id="rId5" Type="http://schemas.openxmlformats.org/officeDocument/2006/relationships/slideMaster" Target="slideMasters/slideMaster1.xml"/><Relationship Id="rId10" Type="http://schemas.openxmlformats.org/officeDocument/2006/relationships/theme" Target="theme/theme1.xml"/><Relationship Id="rId4" Type="http://schemas.openxmlformats.org/officeDocument/2006/relationships/customXml" Target="../customXml/item4.xml"/><Relationship Id="rId9" Type="http://schemas.openxmlformats.org/officeDocument/2006/relationships/viewProps" Target="viewProps.xml"/></Relationships>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4-22T14:48:16.692"/>
    </inkml:context>
    <inkml:brush xml:id="br0">
      <inkml:brushProperty name="width" value="0.2" units="cm"/>
      <inkml:brushProperty name="height" value="0.2" units="cm"/>
      <inkml:brushProperty name="color" value="#FFFFFF"/>
    </inkml:brush>
  </inkml:definitions>
  <inkml:trace contextRef="#ctx0" brushRef="#br0">2095 217 24575,'826'0'0,"-777"5"0,-48-5 0,1 1 0,0-1 0,-1 1 0,1-1 0,-1 1 0,1 0 0,-1-1 0,1 1 0,-1 0 0,1 0 0,1 2 0,-3-2 0,1-1 0,-1 1 0,0-1 0,1 1 0,-1 0 0,0-1 0,0 1 0,0-1 0,0 1 0,0-1 0,0 1 0,0 0 0,0-1 0,0 1 0,0 0 0,0-1 0,0 1 0,0-1 0,0 1 0,0 0 0,0-1 0,-1 1 0,1-1 0,0 1 0,0-1 0,-1 1 0,1-1 0,-1 1 0,1-1 0,0 1 0,-1-1 0,0 1 0,-1 2 0,-1-1 0,0 0 0,1 0 0,-1 0 0,0 0 0,0-1 0,0 1 0,0-1 0,0 0 0,0 1 0,-1-1 0,-4 0 0,-48 6 0,44-6 0,-263 29 0,-187 11 0,50-39 0,225-3 0,150-2 0,-1 0 0,1-3 0,1-1 0,-60-20 0,68 19 0,-204-40 0,122 28 0,8 1 0,-1 5 0,-183-3 0,-117 19 0,379 1 0,23-3 0,1 0 0,0 0 0,-1 0 0,1 0 0,0 0 0,-1 0 0,1 0 0,0 0 0,0 1 0,-1-1 0,1 0 0,0 0 0,0 0 0,-1 0 0,1 1 0,0-1 0,0 0 0,-1 0 0,1 1 0,0-1 0,0 0 0,0 0 0,0 1 0,-1-1 0,1 0 0,0 1 0,0-1 0,0 0 0,0 1 0,0-1 0,1 3 0,0-1 0,0 0 0,1 0 0,-1 0 0,1 0 0,-1 0 0,1 0 0,0 0 0,-1-1 0,4 3 0,10 10 0,5 8 0,0 0 0,19 30 0,-31-40 0,-1 1 0,0 0 0,-1 0 0,-1 0 0,0 1 0,5 20 0,-8-25 0,2 13 0,-2-20 0,-1-11 0,-2-38 0,3 1 0,1-1 0,3 1 0,14-58 0,5-28-1365,-20 92-5461</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4-22T14:48:39.534"/>
    </inkml:context>
    <inkml:brush xml:id="br0">
      <inkml:brushProperty name="width" value="0.35" units="cm"/>
      <inkml:brushProperty name="height" value="0.35" units="cm"/>
      <inkml:brushProperty name="color" value="#FFFFFF"/>
    </inkml:brush>
  </inkml:definitions>
  <inkml:trace contextRef="#ctx0" brushRef="#br0">1 0 24575,'0'0'-8191</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4-22T14:49:37.472"/>
    </inkml:context>
    <inkml:brush xml:id="br0">
      <inkml:brushProperty name="width" value="0.35" units="cm"/>
      <inkml:brushProperty name="height" value="0.35" units="cm"/>
      <inkml:brushProperty name="color" value="#FFFFFF"/>
    </inkml:brush>
  </inkml:definitions>
  <inkml:trace contextRef="#ctx0" brushRef="#br0">11492 0 24575,'87'4'0,"0"4"0,105 23 0,-93-13 0,181 34 0,267 36 0,-190-84 0,-271-6 0,-610 2 0,782-17 0,6 0 0,162 35 0,2 0 0,-420-18 0,1 0 0,-1 0 0,1-1 0,-1-1 0,11-2 0,-19 4 0,1 0 0,-1 0 0,1 0 0,-1 0 0,1 0 0,-1 0 0,1 0 0,-1 0 0,0 0 0,1 0 0,-1-1 0,1 1 0,-1 0 0,0 0 0,1-1 0,-1 1 0,0 0 0,1 0 0,-1-1 0,0 1 0,1 0 0,-1-1 0,0 1 0,0 0 0,1-1 0,-1 1 0,0-1 0,0 1 0,0 0 0,0-1 0,1 1 0,-1-1 0,0 1 0,0-1 0,0 1 0,0 0 0,0-1 0,0 1 0,0-1 0,0 1 0,0-1 0,0 1 0,-1-1 0,1 1 0,0 0 0,0-1 0,0 1 0,0-1 0,-1 1 0,1 0 0,0-1 0,0 1 0,-1 0 0,1-1 0,0 1 0,-1 0 0,1-1 0,0 1 0,-1 0 0,1 0 0,0-1 0,-1 1 0,1 0 0,-1 0 0,1 0 0,0 0 0,-1 0 0,1-1 0,-2 1 0,-32-14 0,-7 4 0,-1 2 0,-74-3 0,-93 8 0,145 3 0,-358 3 0,372-1 0,-72 13 0,-32 2 0,-134-3 0,-401 7 0,-587-22 0,1212-2 0,0-3 0,-83-19 0,-60-7 0,-204 27 0,225 8 0,-396-3 0,370-17 0,36 1 0,-283 16 0,230 16 0,-88 2 0,-96 0 0,21-1 0,291-11 0,-146 26 0,246-32 0,-357 40 0,243-30 0,-568 4 0,427-16 0,-485 2 0,431-22 0,208 12 0,-32-5 0,-98-6 0,34 4 0,-30 0 0,-1145 18 0,1279-6 0,-134-23 0,207 23 0,0 0 0,0-2 0,1 0 0,-31-17 0,27 13 0,0 0 0,-37-10 0,28 14 0,1 2 0,-1 1 0,-1 2 0,1 1 0,-42 4 0,-162 32 0,33 16 0,-129 17 0,310-64 0,15-4 0,0 1 0,0 1 0,0-1 0,0 1 0,0 1 0,0-1 0,0 1 0,1 1 0,-12 6 0,19-10 0,0 0 0,0 0 0,0 0 0,-1 0 0,1 0 0,0 1 0,0-1 0,0 0 0,-1 0 0,1 0 0,0 0 0,0 1 0,0-1 0,0 0 0,0 0 0,0 0 0,-1 1 0,1-1 0,0 0 0,0 0 0,0 0 0,0 1 0,0-1 0,0 0 0,0 0 0,0 1 0,0-1 0,0 0 0,0 0 0,0 0 0,0 1 0,0-1 0,0 0 0,0 0 0,0 1 0,0-1 0,0 0 0,1 0 0,-1 0 0,0 1 0,0-1 0,0 0 0,0 0 0,0 0 0,1 1 0,13 5 0,17-1 0,35-1 0,-1-2 0,75-7 0,-59-11 0,-61 10 0,2 2 0,25-3 0,326 4 0,-190 6 0,-31-5 0,170 4 0,-186 14 0,28 0 0,269 25 0,-248-19 0,345 51 0,-409-44 0,-81-17 0,69 9 0,264 46 0,-92-13 0,-204-43 0,132 2 0,-146-14 0,0-3 0,83-15 0,-71 9 0,1 4 0,140 6 0,-89 2 0,14-4 0,154 5 0,-125 11 0,57 3 0,248-13-1365</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4-22T14:49:47.570"/>
    </inkml:context>
    <inkml:brush xml:id="br0">
      <inkml:brushProperty name="width" value="0.35" units="cm"/>
      <inkml:brushProperty name="height" value="0.35" units="cm"/>
      <inkml:brushProperty name="color" value="#FFFFFF"/>
    </inkml:brush>
  </inkml:definitions>
  <inkml:trace contextRef="#ctx0" brushRef="#br0">815 140 24575,'-711'0'0,"697"0"0,-32-2 0,43 2 0,1 0 0,-1-1 0,1 1 0,-1-1 0,1 0 0,-1 0 0,1 0 0,-1 0 0,1 0 0,0-1 0,0 1 0,0-1 0,0 1 0,-2-3 0,3 3 0,0 0 0,1 1 0,-1-1 0,1 0 0,-1 0 0,1 1 0,-1-1 0,1 0 0,0 0 0,-1 0 0,1 1 0,0-1 0,0 0 0,0 0 0,-1 0 0,1 0 0,0 0 0,0 0 0,0 1 0,0-1 0,1 0 0,-1 0 0,0 0 0,0 0 0,0 0 0,1 0 0,0-1 0,1 0 0,-1 0 0,0 0 0,1 0 0,-1 1 0,1-1 0,-1 1 0,1-1 0,0 1 0,2-2 0,4-1 0,-1 0 0,1 0 0,-1 1 0,15-5 0,15 0 0,0 2 0,73-3 0,79 10 0,-104 1 0,-61-1 0,22 0 0,0-1 0,82-13 0,-63 3 0,111-4 0,69 16 0,-88 0 0,1071-2-1365</inkml:trace>
</inkml:ink>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14350" y="1621191"/>
            <a:ext cx="5829300" cy="3448756"/>
          </a:xfrm>
        </p:spPr>
        <p:txBody>
          <a:bodyPr anchor="b"/>
          <a:lstStyle>
            <a:lvl1pPr algn="ctr">
              <a:defRPr sz="4500"/>
            </a:lvl1pPr>
          </a:lstStyle>
          <a:p>
            <a:r>
              <a:rPr lang="en-GB"/>
              <a:t>Click to edit Master title style</a:t>
            </a:r>
            <a:endParaRPr lang="en-US" dirty="0"/>
          </a:p>
        </p:txBody>
      </p:sp>
      <p:sp>
        <p:nvSpPr>
          <p:cNvPr id="3" name="Subtitle 2"/>
          <p:cNvSpPr>
            <a:spLocks noGrp="1"/>
          </p:cNvSpPr>
          <p:nvPr>
            <p:ph type="subTitle" idx="1"/>
          </p:nvPr>
        </p:nvSpPr>
        <p:spPr>
          <a:xfrm>
            <a:off x="857250" y="5202944"/>
            <a:ext cx="5143500" cy="2391656"/>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GB"/>
              <a:t>Click to edit Master subtitle style</a:t>
            </a:r>
            <a:endParaRPr lang="en-US" dirty="0"/>
          </a:p>
        </p:txBody>
      </p:sp>
      <p:sp>
        <p:nvSpPr>
          <p:cNvPr id="4" name="Date Placeholder 3"/>
          <p:cNvSpPr>
            <a:spLocks noGrp="1"/>
          </p:cNvSpPr>
          <p:nvPr>
            <p:ph type="dt" sz="half" idx="10"/>
          </p:nvPr>
        </p:nvSpPr>
        <p:spPr/>
        <p:txBody>
          <a:bodyPr/>
          <a:lstStyle/>
          <a:p>
            <a:fld id="{85B63BF9-DB54-3C46-A1A2-5CD021D18841}" type="datetimeFigureOut">
              <a:rPr lang="en-US" smtClean="0"/>
              <a:t>5/20/2026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F0805CF-F6B2-264C-B2E9-AAA49D2056B9}" type="slidenum">
              <a:rPr lang="en-US" smtClean="0"/>
              <a:t>‹#›</a:t>
            </a:fld>
            <a:endParaRPr lang="en-US"/>
          </a:p>
        </p:txBody>
      </p:sp>
    </p:spTree>
    <p:extLst>
      <p:ext uri="{BB962C8B-B14F-4D97-AF65-F5344CB8AC3E}">
        <p14:creationId xmlns:p14="http://schemas.microsoft.com/office/powerpoint/2010/main" val="219540112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85B63BF9-DB54-3C46-A1A2-5CD021D18841}" type="datetimeFigureOut">
              <a:rPr lang="en-US" smtClean="0"/>
              <a:t>5/20/2026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F0805CF-F6B2-264C-B2E9-AAA49D2056B9}" type="slidenum">
              <a:rPr lang="en-US" smtClean="0"/>
              <a:t>‹#›</a:t>
            </a:fld>
            <a:endParaRPr lang="en-US"/>
          </a:p>
        </p:txBody>
      </p:sp>
    </p:spTree>
    <p:extLst>
      <p:ext uri="{BB962C8B-B14F-4D97-AF65-F5344CB8AC3E}">
        <p14:creationId xmlns:p14="http://schemas.microsoft.com/office/powerpoint/2010/main" val="62545595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07757" y="527403"/>
            <a:ext cx="1478756" cy="8394877"/>
          </a:xfrm>
        </p:spPr>
        <p:txBody>
          <a:bodyPr vert="eaVert"/>
          <a:lstStyle/>
          <a:p>
            <a:r>
              <a:rPr lang="en-GB"/>
              <a:t>Click to edit Master title style</a:t>
            </a:r>
            <a:endParaRPr lang="en-US" dirty="0"/>
          </a:p>
        </p:txBody>
      </p:sp>
      <p:sp>
        <p:nvSpPr>
          <p:cNvPr id="3" name="Vertical Text Placeholder 2"/>
          <p:cNvSpPr>
            <a:spLocks noGrp="1"/>
          </p:cNvSpPr>
          <p:nvPr>
            <p:ph type="body" orient="vert" idx="1"/>
          </p:nvPr>
        </p:nvSpPr>
        <p:spPr>
          <a:xfrm>
            <a:off x="471488" y="527403"/>
            <a:ext cx="4350544" cy="8394877"/>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85B63BF9-DB54-3C46-A1A2-5CD021D18841}" type="datetimeFigureOut">
              <a:rPr lang="en-US" smtClean="0"/>
              <a:t>5/20/2026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F0805CF-F6B2-264C-B2E9-AAA49D2056B9}" type="slidenum">
              <a:rPr lang="en-US" smtClean="0"/>
              <a:t>‹#›</a:t>
            </a:fld>
            <a:endParaRPr lang="en-US"/>
          </a:p>
        </p:txBody>
      </p:sp>
    </p:spTree>
    <p:extLst>
      <p:ext uri="{BB962C8B-B14F-4D97-AF65-F5344CB8AC3E}">
        <p14:creationId xmlns:p14="http://schemas.microsoft.com/office/powerpoint/2010/main" val="13200316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85B63BF9-DB54-3C46-A1A2-5CD021D18841}" type="datetimeFigureOut">
              <a:rPr lang="en-US" smtClean="0"/>
              <a:t>5/20/2026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F0805CF-F6B2-264C-B2E9-AAA49D2056B9}" type="slidenum">
              <a:rPr lang="en-US" smtClean="0"/>
              <a:t>‹#›</a:t>
            </a:fld>
            <a:endParaRPr lang="en-US"/>
          </a:p>
        </p:txBody>
      </p:sp>
    </p:spTree>
    <p:extLst>
      <p:ext uri="{BB962C8B-B14F-4D97-AF65-F5344CB8AC3E}">
        <p14:creationId xmlns:p14="http://schemas.microsoft.com/office/powerpoint/2010/main" val="270931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67916" y="2469624"/>
            <a:ext cx="5915025" cy="4120620"/>
          </a:xfrm>
        </p:spPr>
        <p:txBody>
          <a:bodyPr anchor="b"/>
          <a:lstStyle>
            <a:lvl1pPr>
              <a:defRPr sz="4500"/>
            </a:lvl1pPr>
          </a:lstStyle>
          <a:p>
            <a:r>
              <a:rPr lang="en-GB"/>
              <a:t>Click to edit Master title style</a:t>
            </a:r>
            <a:endParaRPr lang="en-US" dirty="0"/>
          </a:p>
        </p:txBody>
      </p:sp>
      <p:sp>
        <p:nvSpPr>
          <p:cNvPr id="3" name="Text Placeholder 2"/>
          <p:cNvSpPr>
            <a:spLocks noGrp="1"/>
          </p:cNvSpPr>
          <p:nvPr>
            <p:ph type="body" idx="1"/>
          </p:nvPr>
        </p:nvSpPr>
        <p:spPr>
          <a:xfrm>
            <a:off x="467916" y="6629226"/>
            <a:ext cx="5915025" cy="2166937"/>
          </a:xfrm>
        </p:spPr>
        <p:txBody>
          <a:bodyPr/>
          <a:lstStyle>
            <a:lvl1pPr marL="0" indent="0">
              <a:buNone/>
              <a:defRPr sz="1800">
                <a:solidFill>
                  <a:schemeClr val="tx1">
                    <a:tint val="82000"/>
                  </a:schemeClr>
                </a:solidFill>
              </a:defRPr>
            </a:lvl1pPr>
            <a:lvl2pPr marL="342900" indent="0">
              <a:buNone/>
              <a:defRPr sz="1500">
                <a:solidFill>
                  <a:schemeClr val="tx1">
                    <a:tint val="82000"/>
                  </a:schemeClr>
                </a:solidFill>
              </a:defRPr>
            </a:lvl2pPr>
            <a:lvl3pPr marL="685800" indent="0">
              <a:buNone/>
              <a:defRPr sz="1350">
                <a:solidFill>
                  <a:schemeClr val="tx1">
                    <a:tint val="82000"/>
                  </a:schemeClr>
                </a:solidFill>
              </a:defRPr>
            </a:lvl3pPr>
            <a:lvl4pPr marL="1028700" indent="0">
              <a:buNone/>
              <a:defRPr sz="1200">
                <a:solidFill>
                  <a:schemeClr val="tx1">
                    <a:tint val="82000"/>
                  </a:schemeClr>
                </a:solidFill>
              </a:defRPr>
            </a:lvl4pPr>
            <a:lvl5pPr marL="1371600" indent="0">
              <a:buNone/>
              <a:defRPr sz="1200">
                <a:solidFill>
                  <a:schemeClr val="tx1">
                    <a:tint val="82000"/>
                  </a:schemeClr>
                </a:solidFill>
              </a:defRPr>
            </a:lvl5pPr>
            <a:lvl6pPr marL="1714500" indent="0">
              <a:buNone/>
              <a:defRPr sz="1200">
                <a:solidFill>
                  <a:schemeClr val="tx1">
                    <a:tint val="82000"/>
                  </a:schemeClr>
                </a:solidFill>
              </a:defRPr>
            </a:lvl6pPr>
            <a:lvl7pPr marL="2057400" indent="0">
              <a:buNone/>
              <a:defRPr sz="1200">
                <a:solidFill>
                  <a:schemeClr val="tx1">
                    <a:tint val="82000"/>
                  </a:schemeClr>
                </a:solidFill>
              </a:defRPr>
            </a:lvl7pPr>
            <a:lvl8pPr marL="2400300" indent="0">
              <a:buNone/>
              <a:defRPr sz="1200">
                <a:solidFill>
                  <a:schemeClr val="tx1">
                    <a:tint val="82000"/>
                  </a:schemeClr>
                </a:solidFill>
              </a:defRPr>
            </a:lvl8pPr>
            <a:lvl9pPr marL="2743200" indent="0">
              <a:buNone/>
              <a:defRPr sz="1200">
                <a:solidFill>
                  <a:schemeClr val="tx1">
                    <a:tint val="82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85B63BF9-DB54-3C46-A1A2-5CD021D18841}" type="datetimeFigureOut">
              <a:rPr lang="en-US" smtClean="0"/>
              <a:t>5/20/2026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F0805CF-F6B2-264C-B2E9-AAA49D2056B9}" type="slidenum">
              <a:rPr lang="en-US" smtClean="0"/>
              <a:t>‹#›</a:t>
            </a:fld>
            <a:endParaRPr lang="en-US"/>
          </a:p>
        </p:txBody>
      </p:sp>
    </p:spTree>
    <p:extLst>
      <p:ext uri="{BB962C8B-B14F-4D97-AF65-F5344CB8AC3E}">
        <p14:creationId xmlns:p14="http://schemas.microsoft.com/office/powerpoint/2010/main" val="153772888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Content Placeholder 2"/>
          <p:cNvSpPr>
            <a:spLocks noGrp="1"/>
          </p:cNvSpPr>
          <p:nvPr>
            <p:ph sz="half" idx="1"/>
          </p:nvPr>
        </p:nvSpPr>
        <p:spPr>
          <a:xfrm>
            <a:off x="471488" y="2637014"/>
            <a:ext cx="2914650" cy="6285266"/>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Content Placeholder 3"/>
          <p:cNvSpPr>
            <a:spLocks noGrp="1"/>
          </p:cNvSpPr>
          <p:nvPr>
            <p:ph sz="half" idx="2"/>
          </p:nvPr>
        </p:nvSpPr>
        <p:spPr>
          <a:xfrm>
            <a:off x="3471863" y="2637014"/>
            <a:ext cx="2914650" cy="6285266"/>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Date Placeholder 4"/>
          <p:cNvSpPr>
            <a:spLocks noGrp="1"/>
          </p:cNvSpPr>
          <p:nvPr>
            <p:ph type="dt" sz="half" idx="10"/>
          </p:nvPr>
        </p:nvSpPr>
        <p:spPr/>
        <p:txBody>
          <a:bodyPr/>
          <a:lstStyle/>
          <a:p>
            <a:fld id="{85B63BF9-DB54-3C46-A1A2-5CD021D18841}" type="datetimeFigureOut">
              <a:rPr lang="en-US" smtClean="0"/>
              <a:t>5/20/2026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F0805CF-F6B2-264C-B2E9-AAA49D2056B9}" type="slidenum">
              <a:rPr lang="en-US" smtClean="0"/>
              <a:t>‹#›</a:t>
            </a:fld>
            <a:endParaRPr lang="en-US"/>
          </a:p>
        </p:txBody>
      </p:sp>
    </p:spTree>
    <p:extLst>
      <p:ext uri="{BB962C8B-B14F-4D97-AF65-F5344CB8AC3E}">
        <p14:creationId xmlns:p14="http://schemas.microsoft.com/office/powerpoint/2010/main" val="118781564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72381" y="527405"/>
            <a:ext cx="5915025" cy="1914702"/>
          </a:xfrm>
        </p:spPr>
        <p:txBody>
          <a:bodyPr/>
          <a:lstStyle/>
          <a:p>
            <a:r>
              <a:rPr lang="en-GB"/>
              <a:t>Click to edit Master title style</a:t>
            </a:r>
            <a:endParaRPr lang="en-US" dirty="0"/>
          </a:p>
        </p:txBody>
      </p:sp>
      <p:sp>
        <p:nvSpPr>
          <p:cNvPr id="3" name="Text Placeholder 2"/>
          <p:cNvSpPr>
            <a:spLocks noGrp="1"/>
          </p:cNvSpPr>
          <p:nvPr>
            <p:ph type="body" idx="1"/>
          </p:nvPr>
        </p:nvSpPr>
        <p:spPr>
          <a:xfrm>
            <a:off x="472381" y="2428347"/>
            <a:ext cx="2901255" cy="119009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GB"/>
              <a:t>Click to edit Master text styles</a:t>
            </a:r>
          </a:p>
        </p:txBody>
      </p:sp>
      <p:sp>
        <p:nvSpPr>
          <p:cNvPr id="4" name="Content Placeholder 3"/>
          <p:cNvSpPr>
            <a:spLocks noGrp="1"/>
          </p:cNvSpPr>
          <p:nvPr>
            <p:ph sz="half" idx="2"/>
          </p:nvPr>
        </p:nvSpPr>
        <p:spPr>
          <a:xfrm>
            <a:off x="472381" y="3618442"/>
            <a:ext cx="2901255" cy="5322183"/>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Text Placeholder 4"/>
          <p:cNvSpPr>
            <a:spLocks noGrp="1"/>
          </p:cNvSpPr>
          <p:nvPr>
            <p:ph type="body" sz="quarter" idx="3"/>
          </p:nvPr>
        </p:nvSpPr>
        <p:spPr>
          <a:xfrm>
            <a:off x="3471863" y="2428347"/>
            <a:ext cx="2915543" cy="119009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GB"/>
              <a:t>Click to edit Master text styles</a:t>
            </a:r>
          </a:p>
        </p:txBody>
      </p:sp>
      <p:sp>
        <p:nvSpPr>
          <p:cNvPr id="6" name="Content Placeholder 5"/>
          <p:cNvSpPr>
            <a:spLocks noGrp="1"/>
          </p:cNvSpPr>
          <p:nvPr>
            <p:ph sz="quarter" idx="4"/>
          </p:nvPr>
        </p:nvSpPr>
        <p:spPr>
          <a:xfrm>
            <a:off x="3471863" y="3618442"/>
            <a:ext cx="2915543" cy="5322183"/>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7" name="Date Placeholder 6"/>
          <p:cNvSpPr>
            <a:spLocks noGrp="1"/>
          </p:cNvSpPr>
          <p:nvPr>
            <p:ph type="dt" sz="half" idx="10"/>
          </p:nvPr>
        </p:nvSpPr>
        <p:spPr/>
        <p:txBody>
          <a:bodyPr/>
          <a:lstStyle/>
          <a:p>
            <a:fld id="{85B63BF9-DB54-3C46-A1A2-5CD021D18841}" type="datetimeFigureOut">
              <a:rPr lang="en-US" smtClean="0"/>
              <a:t>5/20/2026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F0805CF-F6B2-264C-B2E9-AAA49D2056B9}" type="slidenum">
              <a:rPr lang="en-US" smtClean="0"/>
              <a:t>‹#›</a:t>
            </a:fld>
            <a:endParaRPr lang="en-US"/>
          </a:p>
        </p:txBody>
      </p:sp>
    </p:spTree>
    <p:extLst>
      <p:ext uri="{BB962C8B-B14F-4D97-AF65-F5344CB8AC3E}">
        <p14:creationId xmlns:p14="http://schemas.microsoft.com/office/powerpoint/2010/main" val="171080816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Date Placeholder 2"/>
          <p:cNvSpPr>
            <a:spLocks noGrp="1"/>
          </p:cNvSpPr>
          <p:nvPr>
            <p:ph type="dt" sz="half" idx="10"/>
          </p:nvPr>
        </p:nvSpPr>
        <p:spPr/>
        <p:txBody>
          <a:bodyPr/>
          <a:lstStyle/>
          <a:p>
            <a:fld id="{85B63BF9-DB54-3C46-A1A2-5CD021D18841}" type="datetimeFigureOut">
              <a:rPr lang="en-US" smtClean="0"/>
              <a:t>5/20/2026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F0805CF-F6B2-264C-B2E9-AAA49D2056B9}" type="slidenum">
              <a:rPr lang="en-US" smtClean="0"/>
              <a:t>‹#›</a:t>
            </a:fld>
            <a:endParaRPr lang="en-US"/>
          </a:p>
        </p:txBody>
      </p:sp>
    </p:spTree>
    <p:extLst>
      <p:ext uri="{BB962C8B-B14F-4D97-AF65-F5344CB8AC3E}">
        <p14:creationId xmlns:p14="http://schemas.microsoft.com/office/powerpoint/2010/main" val="16012662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5B63BF9-DB54-3C46-A1A2-5CD021D18841}" type="datetimeFigureOut">
              <a:rPr lang="en-US" smtClean="0"/>
              <a:t>5/20/2026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F0805CF-F6B2-264C-B2E9-AAA49D2056B9}" type="slidenum">
              <a:rPr lang="en-US" smtClean="0"/>
              <a:t>‹#›</a:t>
            </a:fld>
            <a:endParaRPr lang="en-US"/>
          </a:p>
        </p:txBody>
      </p:sp>
    </p:spTree>
    <p:extLst>
      <p:ext uri="{BB962C8B-B14F-4D97-AF65-F5344CB8AC3E}">
        <p14:creationId xmlns:p14="http://schemas.microsoft.com/office/powerpoint/2010/main" val="34115282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4" cy="2311400"/>
          </a:xfrm>
        </p:spPr>
        <p:txBody>
          <a:bodyPr anchor="b"/>
          <a:lstStyle>
            <a:lvl1pPr>
              <a:defRPr sz="2400"/>
            </a:lvl1pPr>
          </a:lstStyle>
          <a:p>
            <a:r>
              <a:rPr lang="en-GB"/>
              <a:t>Click to edit Master title style</a:t>
            </a:r>
            <a:endParaRPr lang="en-US" dirty="0"/>
          </a:p>
        </p:txBody>
      </p:sp>
      <p:sp>
        <p:nvSpPr>
          <p:cNvPr id="3" name="Content Placeholder 2"/>
          <p:cNvSpPr>
            <a:spLocks noGrp="1"/>
          </p:cNvSpPr>
          <p:nvPr>
            <p:ph idx="1"/>
          </p:nvPr>
        </p:nvSpPr>
        <p:spPr>
          <a:xfrm>
            <a:off x="2915543" y="1426282"/>
            <a:ext cx="3471863" cy="7039681"/>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Text Placeholder 3"/>
          <p:cNvSpPr>
            <a:spLocks noGrp="1"/>
          </p:cNvSpPr>
          <p:nvPr>
            <p:ph type="body" sz="half" idx="2"/>
          </p:nvPr>
        </p:nvSpPr>
        <p:spPr>
          <a:xfrm>
            <a:off x="472381" y="2971800"/>
            <a:ext cx="2211884" cy="550562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GB"/>
              <a:t>Click to edit Master text styles</a:t>
            </a:r>
          </a:p>
        </p:txBody>
      </p:sp>
      <p:sp>
        <p:nvSpPr>
          <p:cNvPr id="5" name="Date Placeholder 4"/>
          <p:cNvSpPr>
            <a:spLocks noGrp="1"/>
          </p:cNvSpPr>
          <p:nvPr>
            <p:ph type="dt" sz="half" idx="10"/>
          </p:nvPr>
        </p:nvSpPr>
        <p:spPr/>
        <p:txBody>
          <a:bodyPr/>
          <a:lstStyle/>
          <a:p>
            <a:fld id="{85B63BF9-DB54-3C46-A1A2-5CD021D18841}" type="datetimeFigureOut">
              <a:rPr lang="en-US" smtClean="0"/>
              <a:t>5/20/2026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F0805CF-F6B2-264C-B2E9-AAA49D2056B9}" type="slidenum">
              <a:rPr lang="en-US" smtClean="0"/>
              <a:t>‹#›</a:t>
            </a:fld>
            <a:endParaRPr lang="en-US"/>
          </a:p>
        </p:txBody>
      </p:sp>
    </p:spTree>
    <p:extLst>
      <p:ext uri="{BB962C8B-B14F-4D97-AF65-F5344CB8AC3E}">
        <p14:creationId xmlns:p14="http://schemas.microsoft.com/office/powerpoint/2010/main" val="25267843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4" cy="2311400"/>
          </a:xfrm>
        </p:spPr>
        <p:txBody>
          <a:bodyPr anchor="b"/>
          <a:lstStyle>
            <a:lvl1pPr>
              <a:defRPr sz="2400"/>
            </a:lvl1pPr>
          </a:lstStyle>
          <a:p>
            <a:r>
              <a:rPr lang="en-GB"/>
              <a:t>Click to edit Master title style</a:t>
            </a:r>
            <a:endParaRPr lang="en-US" dirty="0"/>
          </a:p>
        </p:txBody>
      </p:sp>
      <p:sp>
        <p:nvSpPr>
          <p:cNvPr id="3" name="Picture Placeholder 2"/>
          <p:cNvSpPr>
            <a:spLocks noGrp="1" noChangeAspect="1"/>
          </p:cNvSpPr>
          <p:nvPr>
            <p:ph type="pic" idx="1"/>
          </p:nvPr>
        </p:nvSpPr>
        <p:spPr>
          <a:xfrm>
            <a:off x="2915543" y="1426282"/>
            <a:ext cx="3471863" cy="7039681"/>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GB"/>
              <a:t>Click icon to add picture</a:t>
            </a:r>
            <a:endParaRPr lang="en-US" dirty="0"/>
          </a:p>
        </p:txBody>
      </p:sp>
      <p:sp>
        <p:nvSpPr>
          <p:cNvPr id="4" name="Text Placeholder 3"/>
          <p:cNvSpPr>
            <a:spLocks noGrp="1"/>
          </p:cNvSpPr>
          <p:nvPr>
            <p:ph type="body" sz="half" idx="2"/>
          </p:nvPr>
        </p:nvSpPr>
        <p:spPr>
          <a:xfrm>
            <a:off x="472381" y="2971800"/>
            <a:ext cx="2211884" cy="550562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GB"/>
              <a:t>Click to edit Master text styles</a:t>
            </a:r>
          </a:p>
        </p:txBody>
      </p:sp>
      <p:sp>
        <p:nvSpPr>
          <p:cNvPr id="5" name="Date Placeholder 4"/>
          <p:cNvSpPr>
            <a:spLocks noGrp="1"/>
          </p:cNvSpPr>
          <p:nvPr>
            <p:ph type="dt" sz="half" idx="10"/>
          </p:nvPr>
        </p:nvSpPr>
        <p:spPr/>
        <p:txBody>
          <a:bodyPr/>
          <a:lstStyle/>
          <a:p>
            <a:fld id="{85B63BF9-DB54-3C46-A1A2-5CD021D18841}" type="datetimeFigureOut">
              <a:rPr lang="en-US" smtClean="0"/>
              <a:t>5/20/2026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F0805CF-F6B2-264C-B2E9-AAA49D2056B9}" type="slidenum">
              <a:rPr lang="en-US" smtClean="0"/>
              <a:t>‹#›</a:t>
            </a:fld>
            <a:endParaRPr lang="en-US"/>
          </a:p>
        </p:txBody>
      </p:sp>
    </p:spTree>
    <p:extLst>
      <p:ext uri="{BB962C8B-B14F-4D97-AF65-F5344CB8AC3E}">
        <p14:creationId xmlns:p14="http://schemas.microsoft.com/office/powerpoint/2010/main" val="197294504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71488" y="527405"/>
            <a:ext cx="5915025" cy="1914702"/>
          </a:xfrm>
          <a:prstGeom prst="rect">
            <a:avLst/>
          </a:prstGeom>
        </p:spPr>
        <p:txBody>
          <a:bodyPr vert="horz" lIns="91440" tIns="45720" rIns="91440" bIns="45720" rtlCol="0" anchor="ctr">
            <a:normAutofit/>
          </a:bodyPr>
          <a:lstStyle/>
          <a:p>
            <a:r>
              <a:rPr lang="en-GB"/>
              <a:t>Click to edit Master title style</a:t>
            </a:r>
            <a:endParaRPr lang="en-US" dirty="0"/>
          </a:p>
        </p:txBody>
      </p:sp>
      <p:sp>
        <p:nvSpPr>
          <p:cNvPr id="3" name="Text Placeholder 2"/>
          <p:cNvSpPr>
            <a:spLocks noGrp="1"/>
          </p:cNvSpPr>
          <p:nvPr>
            <p:ph type="body" idx="1"/>
          </p:nvPr>
        </p:nvSpPr>
        <p:spPr>
          <a:xfrm>
            <a:off x="471488" y="2637014"/>
            <a:ext cx="5915025" cy="6285266"/>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2"/>
          </p:nvPr>
        </p:nvSpPr>
        <p:spPr>
          <a:xfrm>
            <a:off x="471487" y="9181397"/>
            <a:ext cx="1543050" cy="527403"/>
          </a:xfrm>
          <a:prstGeom prst="rect">
            <a:avLst/>
          </a:prstGeom>
        </p:spPr>
        <p:txBody>
          <a:bodyPr vert="horz" lIns="91440" tIns="45720" rIns="91440" bIns="45720" rtlCol="0" anchor="ctr"/>
          <a:lstStyle>
            <a:lvl1pPr algn="l">
              <a:defRPr sz="900">
                <a:solidFill>
                  <a:schemeClr val="tx1">
                    <a:tint val="82000"/>
                  </a:schemeClr>
                </a:solidFill>
              </a:defRPr>
            </a:lvl1pPr>
          </a:lstStyle>
          <a:p>
            <a:fld id="{85B63BF9-DB54-3C46-A1A2-5CD021D18841}" type="datetimeFigureOut">
              <a:rPr lang="en-US" smtClean="0"/>
              <a:t>5/20/2026</a:t>
            </a:fld>
            <a:endParaRPr lang="en-US"/>
          </a:p>
        </p:txBody>
      </p:sp>
      <p:sp>
        <p:nvSpPr>
          <p:cNvPr id="5" name="Footer Placeholder 4"/>
          <p:cNvSpPr>
            <a:spLocks noGrp="1"/>
          </p:cNvSpPr>
          <p:nvPr>
            <p:ph type="ftr" sz="quarter" idx="3"/>
          </p:nvPr>
        </p:nvSpPr>
        <p:spPr>
          <a:xfrm>
            <a:off x="2271713" y="9181397"/>
            <a:ext cx="2314575" cy="527403"/>
          </a:xfrm>
          <a:prstGeom prst="rect">
            <a:avLst/>
          </a:prstGeom>
        </p:spPr>
        <p:txBody>
          <a:bodyPr vert="horz" lIns="91440" tIns="45720" rIns="91440" bIns="45720" rtlCol="0" anchor="ctr"/>
          <a:lstStyle>
            <a:lvl1pPr algn="ctr">
              <a:defRPr sz="900">
                <a:solidFill>
                  <a:schemeClr val="tx1">
                    <a:tint val="82000"/>
                  </a:schemeClr>
                </a:solidFill>
              </a:defRPr>
            </a:lvl1pPr>
          </a:lstStyle>
          <a:p>
            <a:endParaRPr lang="en-US"/>
          </a:p>
        </p:txBody>
      </p:sp>
      <p:sp>
        <p:nvSpPr>
          <p:cNvPr id="6" name="Slide Number Placeholder 5"/>
          <p:cNvSpPr>
            <a:spLocks noGrp="1"/>
          </p:cNvSpPr>
          <p:nvPr>
            <p:ph type="sldNum" sz="quarter" idx="4"/>
          </p:nvPr>
        </p:nvSpPr>
        <p:spPr>
          <a:xfrm>
            <a:off x="4843463" y="9181397"/>
            <a:ext cx="1543050" cy="527403"/>
          </a:xfrm>
          <a:prstGeom prst="rect">
            <a:avLst/>
          </a:prstGeom>
        </p:spPr>
        <p:txBody>
          <a:bodyPr vert="horz" lIns="91440" tIns="45720" rIns="91440" bIns="45720" rtlCol="0" anchor="ctr"/>
          <a:lstStyle>
            <a:lvl1pPr algn="r">
              <a:defRPr sz="900">
                <a:solidFill>
                  <a:schemeClr val="tx1">
                    <a:tint val="82000"/>
                  </a:schemeClr>
                </a:solidFill>
              </a:defRPr>
            </a:lvl1pPr>
          </a:lstStyle>
          <a:p>
            <a:fld id="{CF0805CF-F6B2-264C-B2E9-AAA49D2056B9}" type="slidenum">
              <a:rPr lang="en-US" smtClean="0"/>
              <a:t>‹#›</a:t>
            </a:fld>
            <a:endParaRPr lang="en-US"/>
          </a:p>
        </p:txBody>
      </p:sp>
    </p:spTree>
    <p:extLst>
      <p:ext uri="{BB962C8B-B14F-4D97-AF65-F5344CB8AC3E}">
        <p14:creationId xmlns:p14="http://schemas.microsoft.com/office/powerpoint/2010/main" val="782951705"/>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hyperlink" Target="https://monmouthshire.pagetiger.com/additional-information/additional-information" TargetMode="External"/><Relationship Id="rId7" Type="http://schemas.openxmlformats.org/officeDocument/2006/relationships/customXml" Target="../ink/ink2.xml"/><Relationship Id="rId12" Type="http://schemas.openxmlformats.org/officeDocument/2006/relationships/image" Target="../media/image6.png"/><Relationship Id="rId2"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image" Target="../media/image3.png"/><Relationship Id="rId11" Type="http://schemas.openxmlformats.org/officeDocument/2006/relationships/customXml" Target="../ink/ink4.xml"/><Relationship Id="rId5" Type="http://schemas.openxmlformats.org/officeDocument/2006/relationships/customXml" Target="../ink/ink1.xml"/><Relationship Id="rId10" Type="http://schemas.openxmlformats.org/officeDocument/2006/relationships/image" Target="../media/image5.png"/><Relationship Id="rId4" Type="http://schemas.openxmlformats.org/officeDocument/2006/relationships/image" Target="../media/image2.png"/><Relationship Id="rId9" Type="http://schemas.openxmlformats.org/officeDocument/2006/relationships/customXml" Target="../ink/ink3.xml"/></Relationships>
</file>

<file path=ppt/slides/_rels/slide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green and blue flyer&#10;&#10;AI-generated content may be incorrect.">
            <a:extLst>
              <a:ext uri="{FF2B5EF4-FFF2-40B4-BE49-F238E27FC236}">
                <a16:creationId xmlns:a16="http://schemas.microsoft.com/office/drawing/2014/main" id="{90C6AED6-DAD9-DB57-9106-8608A9DEA55B}"/>
              </a:ext>
            </a:extLst>
          </p:cNvPr>
          <p:cNvPicPr>
            <a:picLocks noGrp="1" noRot="1" noChangeAspect="1" noMove="1" noResize="1" noEditPoints="1" noAdjustHandles="1" noChangeArrowheads="1" noChangeShapeType="1" noCrop="1"/>
          </p:cNvPicPr>
          <p:nvPr/>
        </p:nvPicPr>
        <p:blipFill>
          <a:blip r:embed="rId2"/>
          <a:stretch>
            <a:fillRect/>
          </a:stretch>
        </p:blipFill>
        <p:spPr>
          <a:xfrm>
            <a:off x="-1" y="0"/>
            <a:ext cx="7008406" cy="9906000"/>
          </a:xfrm>
          <a:prstGeom prst="rect">
            <a:avLst/>
          </a:prstGeom>
        </p:spPr>
      </p:pic>
      <p:sp>
        <p:nvSpPr>
          <p:cNvPr id="4" name="TextBox 3">
            <a:extLst>
              <a:ext uri="{FF2B5EF4-FFF2-40B4-BE49-F238E27FC236}">
                <a16:creationId xmlns:a16="http://schemas.microsoft.com/office/drawing/2014/main" id="{363739B2-0B92-34C6-1CEB-7A9C6048F864}"/>
              </a:ext>
            </a:extLst>
          </p:cNvPr>
          <p:cNvSpPr txBox="1">
            <a:spLocks noGrp="1" noRot="1" noMove="1" noResize="1" noEditPoints="1" noAdjustHandles="1" noChangeArrowheads="1" noChangeShapeType="1"/>
          </p:cNvSpPr>
          <p:nvPr/>
        </p:nvSpPr>
        <p:spPr>
          <a:xfrm>
            <a:off x="439278" y="2429261"/>
            <a:ext cx="2581154" cy="2482731"/>
          </a:xfrm>
          <a:prstGeom prst="rect">
            <a:avLst/>
          </a:prstGeom>
          <a:noFill/>
        </p:spPr>
        <p:txBody>
          <a:bodyPr wrap="square" lIns="91440" tIns="45720" rIns="91440" bIns="45720" rtlCol="0" anchor="t">
            <a:spAutoFit/>
          </a:bodyPr>
          <a:lstStyle/>
          <a:p>
            <a:pPr>
              <a:spcAft>
                <a:spcPts val="800"/>
              </a:spcAft>
            </a:pPr>
            <a:r>
              <a:rPr lang="en-US" sz="1600" b="1" dirty="0">
                <a:solidFill>
                  <a:schemeClr val="tx1">
                    <a:lumMod val="50000"/>
                    <a:lumOff val="50000"/>
                  </a:schemeClr>
                </a:solidFill>
                <a:latin typeface="Aptos" panose="020B0004020202020204" pitchFamily="34" charset="0"/>
              </a:rPr>
              <a:t>Work Experience Placement</a:t>
            </a:r>
          </a:p>
          <a:p>
            <a:pPr>
              <a:spcAft>
                <a:spcPts val="800"/>
              </a:spcAft>
            </a:pPr>
            <a:r>
              <a:rPr lang="en-US" sz="1000" b="1" dirty="0">
                <a:solidFill>
                  <a:schemeClr val="tx1">
                    <a:lumMod val="50000"/>
                    <a:lumOff val="50000"/>
                  </a:schemeClr>
                </a:solidFill>
                <a:latin typeface="Aptos" panose="020B0004020202020204" pitchFamily="34" charset="0"/>
              </a:rPr>
              <a:t>Marketing Placement – Foster Care Recruitment Team </a:t>
            </a:r>
          </a:p>
          <a:p>
            <a:r>
              <a:rPr lang="en-US" sz="1000" b="1" dirty="0">
                <a:solidFill>
                  <a:schemeClr val="tx1">
                    <a:lumMod val="50000"/>
                    <a:lumOff val="50000"/>
                  </a:schemeClr>
                </a:solidFill>
                <a:latin typeface="Aptos"/>
              </a:rPr>
              <a:t>LOCATION: </a:t>
            </a:r>
            <a:r>
              <a:rPr lang="en-GB" sz="1000" b="1" dirty="0">
                <a:solidFill>
                  <a:schemeClr val="tx1">
                    <a:lumMod val="50000"/>
                    <a:lumOff val="50000"/>
                  </a:schemeClr>
                </a:solidFill>
                <a:latin typeface="Aptos"/>
              </a:rPr>
              <a:t>Hybrid – County Hall / community / remote</a:t>
            </a:r>
            <a:endParaRPr lang="en-GB" sz="1000" dirty="0">
              <a:solidFill>
                <a:schemeClr val="tx1">
                  <a:lumMod val="50000"/>
                  <a:lumOff val="50000"/>
                </a:schemeClr>
              </a:solidFill>
              <a:latin typeface="Aptos"/>
            </a:endParaRPr>
          </a:p>
          <a:p>
            <a:r>
              <a:rPr lang="en-US" sz="1000" b="1" dirty="0">
                <a:solidFill>
                  <a:schemeClr val="tx1">
                    <a:lumMod val="50000"/>
                    <a:lumOff val="50000"/>
                  </a:schemeClr>
                </a:solidFill>
                <a:latin typeface="Aptos" panose="020B0004020202020204" pitchFamily="34" charset="0"/>
              </a:rPr>
              <a:t>SALARY: National living wage</a:t>
            </a:r>
          </a:p>
          <a:p>
            <a:r>
              <a:rPr lang="en-US" sz="1000" b="1" dirty="0">
                <a:solidFill>
                  <a:schemeClr val="tx1">
                    <a:lumMod val="50000"/>
                    <a:lumOff val="50000"/>
                  </a:schemeClr>
                </a:solidFill>
                <a:latin typeface="Aptos" panose="020B0004020202020204" pitchFamily="34" charset="0"/>
              </a:rPr>
              <a:t>HOURS: 22.2 hours per week</a:t>
            </a:r>
          </a:p>
          <a:p>
            <a:r>
              <a:rPr lang="en-US" sz="1000" b="1" dirty="0">
                <a:solidFill>
                  <a:schemeClr val="tx1">
                    <a:lumMod val="50000"/>
                    <a:lumOff val="50000"/>
                  </a:schemeClr>
                </a:solidFill>
                <a:latin typeface="Aptos"/>
              </a:rPr>
              <a:t>CONTRACT: 6 weeks, commencing 20</a:t>
            </a:r>
            <a:r>
              <a:rPr lang="en-US" sz="1000" b="1" baseline="30000" dirty="0">
                <a:solidFill>
                  <a:schemeClr val="tx1">
                    <a:lumMod val="50000"/>
                    <a:lumOff val="50000"/>
                  </a:schemeClr>
                </a:solidFill>
                <a:latin typeface="Aptos"/>
              </a:rPr>
              <a:t>th</a:t>
            </a:r>
            <a:r>
              <a:rPr lang="en-US" sz="1000" b="1" dirty="0">
                <a:solidFill>
                  <a:schemeClr val="tx1">
                    <a:lumMod val="50000"/>
                    <a:lumOff val="50000"/>
                  </a:schemeClr>
                </a:solidFill>
                <a:latin typeface="Aptos"/>
              </a:rPr>
              <a:t> July 2026</a:t>
            </a:r>
          </a:p>
          <a:p>
            <a:r>
              <a:rPr lang="en-US" sz="1000" b="1" dirty="0">
                <a:solidFill>
                  <a:schemeClr val="tx1">
                    <a:lumMod val="50000"/>
                    <a:lumOff val="50000"/>
                  </a:schemeClr>
                </a:solidFill>
                <a:latin typeface="Aptos" panose="020B0004020202020204" pitchFamily="34" charset="0"/>
              </a:rPr>
              <a:t>WORK PATTERN: To be decided with hiring manager</a:t>
            </a:r>
            <a:endParaRPr lang="en-US" sz="1000" dirty="0">
              <a:solidFill>
                <a:schemeClr val="tx1">
                  <a:lumMod val="50000"/>
                  <a:lumOff val="50000"/>
                </a:schemeClr>
              </a:solidFill>
              <a:latin typeface="Aptos" panose="020B0004020202020204" pitchFamily="34" charset="0"/>
            </a:endParaRPr>
          </a:p>
          <a:p>
            <a:r>
              <a:rPr lang="en-US" sz="1000" b="1" dirty="0">
                <a:solidFill>
                  <a:schemeClr val="tx1">
                    <a:lumMod val="50000"/>
                    <a:lumOff val="50000"/>
                  </a:schemeClr>
                </a:solidFill>
                <a:latin typeface="Aptos" panose="020B0004020202020204" pitchFamily="34" charset="0"/>
              </a:rPr>
              <a:t>DBS CHECK: Dependent on role</a:t>
            </a:r>
            <a:endParaRPr lang="en-GB" sz="1000" dirty="0">
              <a:solidFill>
                <a:schemeClr val="tx1">
                  <a:lumMod val="50000"/>
                  <a:lumOff val="50000"/>
                </a:schemeClr>
              </a:solidFill>
              <a:latin typeface="Aptos" panose="020B0004020202020204" pitchFamily="34" charset="0"/>
            </a:endParaRPr>
          </a:p>
        </p:txBody>
      </p:sp>
      <p:sp>
        <p:nvSpPr>
          <p:cNvPr id="6" name="TextBox 5">
            <a:extLst>
              <a:ext uri="{FF2B5EF4-FFF2-40B4-BE49-F238E27FC236}">
                <a16:creationId xmlns:a16="http://schemas.microsoft.com/office/drawing/2014/main" id="{3FAB6D80-B916-16FB-8621-247CADBE14DB}"/>
              </a:ext>
            </a:extLst>
          </p:cNvPr>
          <p:cNvSpPr txBox="1">
            <a:spLocks noGrp="1" noRot="1" noMove="1" noResize="1" noEditPoints="1" noAdjustHandles="1" noChangeArrowheads="1" noChangeShapeType="1"/>
          </p:cNvSpPr>
          <p:nvPr/>
        </p:nvSpPr>
        <p:spPr>
          <a:xfrm>
            <a:off x="441278" y="5601072"/>
            <a:ext cx="2581154" cy="3447098"/>
          </a:xfrm>
          <a:prstGeom prst="rect">
            <a:avLst/>
          </a:prstGeom>
          <a:noFill/>
        </p:spPr>
        <p:txBody>
          <a:bodyPr wrap="square" rtlCol="0">
            <a:spAutoFit/>
          </a:bodyPr>
          <a:lstStyle/>
          <a:p>
            <a:pPr>
              <a:spcAft>
                <a:spcPts val="800"/>
              </a:spcAft>
            </a:pPr>
            <a:r>
              <a:rPr lang="en-GB" b="1" dirty="0">
                <a:solidFill>
                  <a:schemeClr val="tx1">
                    <a:lumMod val="50000"/>
                    <a:lumOff val="50000"/>
                  </a:schemeClr>
                </a:solidFill>
              </a:rPr>
              <a:t>Who are we?</a:t>
            </a:r>
          </a:p>
          <a:p>
            <a:pPr>
              <a:spcAft>
                <a:spcPts val="800"/>
              </a:spcAft>
            </a:pPr>
            <a:r>
              <a:rPr lang="en-GB" sz="1200" dirty="0"/>
              <a:t>Foster Wales Monmouthshire is a Local Authority fostering service and our Recruitment Team works to find, support and recruit foster carers for children and young people across the county. We run campaigns to raise awareness of fostering and encourage local people to make a difference in a local child’s life.</a:t>
            </a:r>
          </a:p>
          <a:p>
            <a:pPr>
              <a:spcAft>
                <a:spcPts val="800"/>
              </a:spcAft>
            </a:pPr>
            <a:r>
              <a:rPr lang="en-GB" sz="1200" dirty="0"/>
              <a:t>Our team uses marketing, events, and community engagement to reach local people and promote fostering as a rewarding and life-changing opportunity.</a:t>
            </a:r>
            <a:endParaRPr lang="en-US" sz="1200" dirty="0"/>
          </a:p>
          <a:p>
            <a:endParaRPr lang="en-US" sz="1200" dirty="0"/>
          </a:p>
        </p:txBody>
      </p:sp>
      <p:pic>
        <p:nvPicPr>
          <p:cNvPr id="10" name="Picture 9">
            <a:hlinkClick r:id="rId3" tooltip="Click here"/>
            <a:extLst>
              <a:ext uri="{FF2B5EF4-FFF2-40B4-BE49-F238E27FC236}">
                <a16:creationId xmlns:a16="http://schemas.microsoft.com/office/drawing/2014/main" id="{5BF73183-02D2-CD79-1585-F1FDC0DB4510}"/>
              </a:ext>
            </a:extLst>
          </p:cNvPr>
          <p:cNvPicPr>
            <a:picLocks noGrp="1" noRot="1" noChangeAspect="1" noMove="1" noResize="1" noEditPoints="1" noAdjustHandles="1" noChangeArrowheads="1" noChangeShapeType="1" noCrop="1"/>
          </p:cNvPicPr>
          <p:nvPr/>
        </p:nvPicPr>
        <p:blipFill>
          <a:blip r:embed="rId4"/>
          <a:stretch>
            <a:fillRect/>
          </a:stretch>
        </p:blipFill>
        <p:spPr>
          <a:xfrm>
            <a:off x="1124744" y="5083225"/>
            <a:ext cx="4464496" cy="390748"/>
          </a:xfrm>
          <a:prstGeom prst="rect">
            <a:avLst/>
          </a:prstGeom>
        </p:spPr>
      </p:pic>
      <p:sp>
        <p:nvSpPr>
          <p:cNvPr id="7" name="TextBox 6">
            <a:extLst>
              <a:ext uri="{FF2B5EF4-FFF2-40B4-BE49-F238E27FC236}">
                <a16:creationId xmlns:a16="http://schemas.microsoft.com/office/drawing/2014/main" id="{E5B79797-C74F-FC1D-3327-F82210A34BC5}"/>
              </a:ext>
            </a:extLst>
          </p:cNvPr>
          <p:cNvSpPr txBox="1"/>
          <p:nvPr/>
        </p:nvSpPr>
        <p:spPr>
          <a:xfrm>
            <a:off x="3419613" y="2429261"/>
            <a:ext cx="3168352" cy="646331"/>
          </a:xfrm>
          <a:prstGeom prst="rect">
            <a:avLst/>
          </a:prstGeom>
          <a:noFill/>
        </p:spPr>
        <p:txBody>
          <a:bodyPr wrap="square" rtlCol="0">
            <a:spAutoFit/>
          </a:bodyPr>
          <a:lstStyle/>
          <a:p>
            <a:r>
              <a:rPr lang="en-US" dirty="0">
                <a:solidFill>
                  <a:srgbClr val="FF0000"/>
                </a:solidFill>
              </a:rPr>
              <a:t>Requirements:18-24 years old, Monmouthshire Resident</a:t>
            </a:r>
          </a:p>
        </p:txBody>
      </p:sp>
      <p:sp>
        <p:nvSpPr>
          <p:cNvPr id="2" name="TextBox 1">
            <a:extLst>
              <a:ext uri="{FF2B5EF4-FFF2-40B4-BE49-F238E27FC236}">
                <a16:creationId xmlns:a16="http://schemas.microsoft.com/office/drawing/2014/main" id="{4115886C-54E9-B030-8CD5-82CADA6F5155}"/>
              </a:ext>
            </a:extLst>
          </p:cNvPr>
          <p:cNvSpPr txBox="1"/>
          <p:nvPr/>
        </p:nvSpPr>
        <p:spPr>
          <a:xfrm>
            <a:off x="3356992" y="7363738"/>
            <a:ext cx="3206030" cy="1815882"/>
          </a:xfrm>
          <a:prstGeom prst="rect">
            <a:avLst/>
          </a:prstGeom>
          <a:solidFill>
            <a:srgbClr val="92D050"/>
          </a:solidFill>
        </p:spPr>
        <p:txBody>
          <a:bodyPr wrap="square" rtlCol="0">
            <a:spAutoFit/>
          </a:bodyPr>
          <a:lstStyle/>
          <a:p>
            <a:r>
              <a:rPr lang="en-GB" sz="1400" dirty="0">
                <a:solidFill>
                  <a:schemeClr val="bg1"/>
                </a:solidFill>
              </a:rPr>
              <a:t>WHAT WE CAN PROVIDE YOU WITH	</a:t>
            </a:r>
          </a:p>
          <a:p>
            <a:pPr marL="285750" indent="-285750">
              <a:buFont typeface="Arial" panose="020B0604020202020204" pitchFamily="34" charset="0"/>
              <a:buChar char="•"/>
            </a:pPr>
            <a:r>
              <a:rPr lang="en-GB" sz="1400" dirty="0">
                <a:solidFill>
                  <a:schemeClr val="bg1"/>
                </a:solidFill>
              </a:rPr>
              <a:t>A paid 6-week work experience placement</a:t>
            </a:r>
          </a:p>
          <a:p>
            <a:pPr marL="285750" indent="-285750">
              <a:buFont typeface="Arial" panose="020B0604020202020204" pitchFamily="34" charset="0"/>
              <a:buChar char="•"/>
            </a:pPr>
            <a:r>
              <a:rPr lang="en-GB" sz="1400" dirty="0">
                <a:solidFill>
                  <a:schemeClr val="bg1"/>
                </a:solidFill>
              </a:rPr>
              <a:t>Workplace skills</a:t>
            </a:r>
          </a:p>
          <a:p>
            <a:pPr marL="285750" indent="-285750">
              <a:buFont typeface="Arial" panose="020B0604020202020204" pitchFamily="34" charset="0"/>
              <a:buChar char="•"/>
            </a:pPr>
            <a:r>
              <a:rPr lang="en-GB" sz="1400" dirty="0">
                <a:solidFill>
                  <a:schemeClr val="bg1"/>
                </a:solidFill>
              </a:rPr>
              <a:t>Opportunities for professional development </a:t>
            </a:r>
          </a:p>
          <a:p>
            <a:pPr marL="285750" indent="-285750">
              <a:buFont typeface="Arial" panose="020B0604020202020204" pitchFamily="34" charset="0"/>
              <a:buChar char="•"/>
            </a:pPr>
            <a:endParaRPr lang="en-GB" sz="1400" dirty="0">
              <a:solidFill>
                <a:schemeClr val="bg1"/>
              </a:solidFill>
            </a:endParaRPr>
          </a:p>
          <a:p>
            <a:endParaRPr lang="en-GB" sz="1400" dirty="0">
              <a:solidFill>
                <a:schemeClr val="bg1"/>
              </a:solidFill>
            </a:endParaRPr>
          </a:p>
        </p:txBody>
      </p:sp>
      <mc:AlternateContent xmlns:mc="http://schemas.openxmlformats.org/markup-compatibility/2006" xmlns:p14="http://schemas.microsoft.com/office/powerpoint/2010/main">
        <mc:Choice Requires="p14">
          <p:contentPart p14:bwMode="auto" r:id="rId5">
            <p14:nvContentPartPr>
              <p14:cNvPr id="5" name="Ink 4">
                <a:extLst>
                  <a:ext uri="{FF2B5EF4-FFF2-40B4-BE49-F238E27FC236}">
                    <a16:creationId xmlns:a16="http://schemas.microsoft.com/office/drawing/2014/main" id="{EF2C0FD4-8F00-4EC1-F96D-911640D6E311}"/>
                  </a:ext>
                </a:extLst>
              </p14:cNvPr>
              <p14:cNvContentPartPr/>
              <p14:nvPr/>
            </p14:nvContentPartPr>
            <p14:xfrm>
              <a:off x="257760" y="9529104"/>
              <a:ext cx="1077480" cy="169920"/>
            </p14:xfrm>
          </p:contentPart>
        </mc:Choice>
        <mc:Fallback xmlns="">
          <p:pic>
            <p:nvPicPr>
              <p:cNvPr id="5" name="Ink 4">
                <a:extLst>
                  <a:ext uri="{FF2B5EF4-FFF2-40B4-BE49-F238E27FC236}">
                    <a16:creationId xmlns:a16="http://schemas.microsoft.com/office/drawing/2014/main" id="{EF2C0FD4-8F00-4EC1-F96D-911640D6E311}"/>
                  </a:ext>
                </a:extLst>
              </p:cNvPr>
              <p:cNvPicPr/>
              <p:nvPr/>
            </p:nvPicPr>
            <p:blipFill>
              <a:blip r:embed="rId6"/>
              <a:stretch>
                <a:fillRect/>
              </a:stretch>
            </p:blipFill>
            <p:spPr>
              <a:xfrm>
                <a:off x="222120" y="9493104"/>
                <a:ext cx="1149120" cy="24156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9" name="Ink 8">
                <a:extLst>
                  <a:ext uri="{FF2B5EF4-FFF2-40B4-BE49-F238E27FC236}">
                    <a16:creationId xmlns:a16="http://schemas.microsoft.com/office/drawing/2014/main" id="{7F7091A5-99B1-402F-72F5-6EB7DB0C7680}"/>
                  </a:ext>
                </a:extLst>
              </p14:cNvPr>
              <p14:cNvContentPartPr/>
              <p14:nvPr/>
            </p14:nvContentPartPr>
            <p14:xfrm>
              <a:off x="-2840760" y="1706664"/>
              <a:ext cx="360" cy="360"/>
            </p14:xfrm>
          </p:contentPart>
        </mc:Choice>
        <mc:Fallback xmlns="">
          <p:pic>
            <p:nvPicPr>
              <p:cNvPr id="9" name="Ink 8">
                <a:extLst>
                  <a:ext uri="{FF2B5EF4-FFF2-40B4-BE49-F238E27FC236}">
                    <a16:creationId xmlns:a16="http://schemas.microsoft.com/office/drawing/2014/main" id="{7F7091A5-99B1-402F-72F5-6EB7DB0C7680}"/>
                  </a:ext>
                </a:extLst>
              </p:cNvPr>
              <p:cNvPicPr/>
              <p:nvPr/>
            </p:nvPicPr>
            <p:blipFill>
              <a:blip r:embed="rId8"/>
              <a:stretch>
                <a:fillRect/>
              </a:stretch>
            </p:blipFill>
            <p:spPr>
              <a:xfrm>
                <a:off x="-2903400" y="1643664"/>
                <a:ext cx="126000" cy="12600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12" name="Ink 11">
                <a:extLst>
                  <a:ext uri="{FF2B5EF4-FFF2-40B4-BE49-F238E27FC236}">
                    <a16:creationId xmlns:a16="http://schemas.microsoft.com/office/drawing/2014/main" id="{7F06DEC9-9B57-E2C7-B1C3-7FCE5C9F3391}"/>
                  </a:ext>
                </a:extLst>
              </p14:cNvPr>
              <p14:cNvContentPartPr/>
              <p14:nvPr/>
            </p14:nvContentPartPr>
            <p14:xfrm>
              <a:off x="251640" y="9558624"/>
              <a:ext cx="5094360" cy="208440"/>
            </p14:xfrm>
          </p:contentPart>
        </mc:Choice>
        <mc:Fallback xmlns="">
          <p:pic>
            <p:nvPicPr>
              <p:cNvPr id="12" name="Ink 11">
                <a:extLst>
                  <a:ext uri="{FF2B5EF4-FFF2-40B4-BE49-F238E27FC236}">
                    <a16:creationId xmlns:a16="http://schemas.microsoft.com/office/drawing/2014/main" id="{7F06DEC9-9B57-E2C7-B1C3-7FCE5C9F3391}"/>
                  </a:ext>
                </a:extLst>
              </p:cNvPr>
              <p:cNvPicPr/>
              <p:nvPr/>
            </p:nvPicPr>
            <p:blipFill>
              <a:blip r:embed="rId10"/>
              <a:stretch>
                <a:fillRect/>
              </a:stretch>
            </p:blipFill>
            <p:spPr>
              <a:xfrm>
                <a:off x="189000" y="9495624"/>
                <a:ext cx="5220000" cy="33408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13" name="Ink 12">
                <a:extLst>
                  <a:ext uri="{FF2B5EF4-FFF2-40B4-BE49-F238E27FC236}">
                    <a16:creationId xmlns:a16="http://schemas.microsoft.com/office/drawing/2014/main" id="{381AF9EF-E2BD-0440-9EDC-3CC4609CC84C}"/>
                  </a:ext>
                </a:extLst>
              </p14:cNvPr>
              <p14:cNvContentPartPr/>
              <p14:nvPr/>
            </p14:nvContentPartPr>
            <p14:xfrm>
              <a:off x="1596240" y="9520464"/>
              <a:ext cx="952560" cy="50760"/>
            </p14:xfrm>
          </p:contentPart>
        </mc:Choice>
        <mc:Fallback xmlns="">
          <p:pic>
            <p:nvPicPr>
              <p:cNvPr id="13" name="Ink 12">
                <a:extLst>
                  <a:ext uri="{FF2B5EF4-FFF2-40B4-BE49-F238E27FC236}">
                    <a16:creationId xmlns:a16="http://schemas.microsoft.com/office/drawing/2014/main" id="{381AF9EF-E2BD-0440-9EDC-3CC4609CC84C}"/>
                  </a:ext>
                </a:extLst>
              </p:cNvPr>
              <p:cNvPicPr/>
              <p:nvPr/>
            </p:nvPicPr>
            <p:blipFill>
              <a:blip r:embed="rId12"/>
              <a:stretch>
                <a:fillRect/>
              </a:stretch>
            </p:blipFill>
            <p:spPr>
              <a:xfrm>
                <a:off x="1533240" y="9457464"/>
                <a:ext cx="1078200" cy="176400"/>
              </a:xfrm>
              <a:prstGeom prst="rect">
                <a:avLst/>
              </a:prstGeom>
            </p:spPr>
          </p:pic>
        </mc:Fallback>
      </mc:AlternateContent>
      <p:sp>
        <p:nvSpPr>
          <p:cNvPr id="18" name="TextBox 17">
            <a:extLst>
              <a:ext uri="{FF2B5EF4-FFF2-40B4-BE49-F238E27FC236}">
                <a16:creationId xmlns:a16="http://schemas.microsoft.com/office/drawing/2014/main" id="{A53F574C-910B-4932-11A7-D389F4F6181E}"/>
              </a:ext>
            </a:extLst>
          </p:cNvPr>
          <p:cNvSpPr txBox="1"/>
          <p:nvPr/>
        </p:nvSpPr>
        <p:spPr>
          <a:xfrm>
            <a:off x="3429000" y="3043284"/>
            <a:ext cx="2989722" cy="1785104"/>
          </a:xfrm>
          <a:prstGeom prst="rect">
            <a:avLst/>
          </a:prstGeom>
          <a:noFill/>
        </p:spPr>
        <p:txBody>
          <a:bodyPr wrap="square">
            <a:spAutoFit/>
          </a:bodyPr>
          <a:lstStyle/>
          <a:p>
            <a:r>
              <a:rPr lang="en-GB" sz="1100" dirty="0"/>
              <a:t>This placement offers hands-on experience in marketing and communications within a public sector setting. You will support the Foster Care Recruitment Team to promote fostering through social media, campaigns, and community engagement. You will gain practical experience creating content, supporting events, and contributing ideas to real campaigns that help recruit foster carers in Monmouthshire.</a:t>
            </a:r>
          </a:p>
        </p:txBody>
      </p:sp>
    </p:spTree>
    <p:extLst>
      <p:ext uri="{BB962C8B-B14F-4D97-AF65-F5344CB8AC3E}">
        <p14:creationId xmlns:p14="http://schemas.microsoft.com/office/powerpoint/2010/main" val="179311719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screenshot of a phone&#10;&#10;AI-generated content may be incorrect.">
            <a:extLst>
              <a:ext uri="{FF2B5EF4-FFF2-40B4-BE49-F238E27FC236}">
                <a16:creationId xmlns:a16="http://schemas.microsoft.com/office/drawing/2014/main" id="{F56689E6-C163-B27C-D7A2-6A5DD89415A9}"/>
              </a:ext>
            </a:extLst>
          </p:cNvPr>
          <p:cNvPicPr>
            <a:picLocks noGrp="1" noRot="1" noChangeAspect="1" noMove="1" noResize="1" noEditPoints="1" noAdjustHandles="1" noChangeArrowheads="1" noChangeShapeType="1" noCrop="1"/>
          </p:cNvPicPr>
          <p:nvPr/>
        </p:nvPicPr>
        <p:blipFill>
          <a:blip r:embed="rId2"/>
          <a:stretch>
            <a:fillRect/>
          </a:stretch>
        </p:blipFill>
        <p:spPr>
          <a:xfrm>
            <a:off x="0" y="0"/>
            <a:ext cx="6932388" cy="9906000"/>
          </a:xfrm>
          <a:prstGeom prst="rect">
            <a:avLst/>
          </a:prstGeom>
        </p:spPr>
      </p:pic>
      <p:sp>
        <p:nvSpPr>
          <p:cNvPr id="6" name="TextBox 5">
            <a:extLst>
              <a:ext uri="{FF2B5EF4-FFF2-40B4-BE49-F238E27FC236}">
                <a16:creationId xmlns:a16="http://schemas.microsoft.com/office/drawing/2014/main" id="{AC2A0083-4AD9-7A6D-6192-075A0CB3E0D0}"/>
              </a:ext>
            </a:extLst>
          </p:cNvPr>
          <p:cNvSpPr txBox="1">
            <a:spLocks noGrp="1" noRot="1" noMove="1" noResize="1" noEditPoints="1" noAdjustHandles="1" noChangeArrowheads="1" noChangeShapeType="1"/>
          </p:cNvSpPr>
          <p:nvPr/>
        </p:nvSpPr>
        <p:spPr>
          <a:xfrm>
            <a:off x="351848" y="1280592"/>
            <a:ext cx="6228692" cy="6696744"/>
          </a:xfrm>
          <a:prstGeom prst="rect">
            <a:avLst/>
          </a:prstGeom>
          <a:noFill/>
        </p:spPr>
        <p:txBody>
          <a:bodyPr wrap="square" lIns="91440" tIns="45720" rIns="91440" bIns="45720" numCol="2" spcCol="216000" rtlCol="0" anchor="t">
            <a:normAutofit/>
          </a:bodyPr>
          <a:lstStyle/>
          <a:p>
            <a:pPr marL="171450" lvl="0" indent="-171450">
              <a:lnSpc>
                <a:spcPts val="1340"/>
              </a:lnSpc>
              <a:buFont typeface="Arial" panose="020B0604020202020204" pitchFamily="34" charset="0"/>
              <a:buChar char="•"/>
            </a:pPr>
            <a:r>
              <a:rPr lang="en-GB" sz="1200" dirty="0">
                <a:solidFill>
                  <a:schemeClr val="tx1">
                    <a:lumMod val="50000"/>
                    <a:lumOff val="50000"/>
                  </a:schemeClr>
                </a:solidFill>
              </a:rPr>
              <a:t>Support the planning and delivery of fostering recruitment marketing campaigns</a:t>
            </a:r>
          </a:p>
          <a:p>
            <a:pPr marL="171450" lvl="0" indent="-171450">
              <a:lnSpc>
                <a:spcPts val="1340"/>
              </a:lnSpc>
              <a:buFont typeface="Arial" panose="020B0604020202020204" pitchFamily="34" charset="0"/>
              <a:buChar char="•"/>
            </a:pPr>
            <a:r>
              <a:rPr lang="en-GB" sz="1200" dirty="0">
                <a:solidFill>
                  <a:schemeClr val="tx1">
                    <a:lumMod val="50000"/>
                    <a:lumOff val="50000"/>
                  </a:schemeClr>
                </a:solidFill>
              </a:rPr>
              <a:t>Create content ideas for social media platforms (e.g. Facebook)</a:t>
            </a:r>
          </a:p>
          <a:p>
            <a:pPr marL="171450" lvl="0" indent="-171450">
              <a:lnSpc>
                <a:spcPts val="1340"/>
              </a:lnSpc>
              <a:buFont typeface="Arial" panose="020B0604020202020204" pitchFamily="34" charset="0"/>
              <a:buChar char="•"/>
            </a:pPr>
            <a:r>
              <a:rPr lang="en-GB" sz="1200" dirty="0">
                <a:solidFill>
                  <a:schemeClr val="tx1">
                    <a:lumMod val="50000"/>
                    <a:lumOff val="50000"/>
                  </a:schemeClr>
                </a:solidFill>
              </a:rPr>
              <a:t>Draft basic social media posts and promotional messages</a:t>
            </a:r>
          </a:p>
          <a:p>
            <a:pPr marL="171450" lvl="0" indent="-171450">
              <a:lnSpc>
                <a:spcPts val="1340"/>
              </a:lnSpc>
              <a:buFont typeface="Arial" panose="020B0604020202020204" pitchFamily="34" charset="0"/>
              <a:buChar char="•"/>
            </a:pPr>
            <a:r>
              <a:rPr lang="en-GB" sz="1200" dirty="0">
                <a:solidFill>
                  <a:schemeClr val="tx1">
                    <a:lumMod val="50000"/>
                    <a:lumOff val="50000"/>
                  </a:schemeClr>
                </a:solidFill>
              </a:rPr>
              <a:t>Design simple marketing materials using tools such as Canva (e.g. posters, flyers)</a:t>
            </a:r>
          </a:p>
          <a:p>
            <a:pPr marL="171450" lvl="0" indent="-171450">
              <a:lnSpc>
                <a:spcPts val="1340"/>
              </a:lnSpc>
              <a:buFont typeface="Arial" panose="020B0604020202020204" pitchFamily="34" charset="0"/>
              <a:buChar char="•"/>
            </a:pPr>
            <a:r>
              <a:rPr lang="en-GB" sz="1200" dirty="0">
                <a:solidFill>
                  <a:schemeClr val="tx1">
                    <a:lumMod val="50000"/>
                    <a:lumOff val="50000"/>
                  </a:schemeClr>
                </a:solidFill>
              </a:rPr>
              <a:t>Assist in preparing materials for fostering events and drop-in sessions</a:t>
            </a:r>
          </a:p>
          <a:p>
            <a:pPr marL="171450" lvl="0" indent="-171450">
              <a:lnSpc>
                <a:spcPts val="1340"/>
              </a:lnSpc>
              <a:buFont typeface="Arial" panose="020B0604020202020204" pitchFamily="34" charset="0"/>
              <a:buChar char="•"/>
            </a:pPr>
            <a:r>
              <a:rPr lang="en-GB" sz="1200" dirty="0">
                <a:solidFill>
                  <a:schemeClr val="tx1">
                    <a:lumMod val="50000"/>
                    <a:lumOff val="50000"/>
                  </a:schemeClr>
                </a:solidFill>
              </a:rPr>
              <a:t>Attend and support recruitment events (where appropriate)</a:t>
            </a:r>
          </a:p>
          <a:p>
            <a:pPr marL="171450" lvl="0" indent="-171450">
              <a:lnSpc>
                <a:spcPts val="1340"/>
              </a:lnSpc>
              <a:buFont typeface="Arial" panose="020B0604020202020204" pitchFamily="34" charset="0"/>
              <a:buChar char="•"/>
            </a:pPr>
            <a:r>
              <a:rPr lang="en-GB" sz="1200" dirty="0">
                <a:solidFill>
                  <a:schemeClr val="tx1">
                    <a:lumMod val="50000"/>
                    <a:lumOff val="50000"/>
                  </a:schemeClr>
                </a:solidFill>
              </a:rPr>
              <a:t>Attend and support retention events</a:t>
            </a:r>
          </a:p>
          <a:p>
            <a:pPr marL="171450" lvl="0" indent="-171450">
              <a:lnSpc>
                <a:spcPts val="1340"/>
              </a:lnSpc>
              <a:buFont typeface="Arial" panose="020B0604020202020204" pitchFamily="34" charset="0"/>
              <a:buChar char="•"/>
            </a:pPr>
            <a:r>
              <a:rPr lang="en-GB" sz="1200" dirty="0">
                <a:solidFill>
                  <a:schemeClr val="tx1">
                    <a:lumMod val="50000"/>
                    <a:lumOff val="50000"/>
                  </a:schemeClr>
                </a:solidFill>
              </a:rPr>
              <a:t>Help review and update existing marketing materials</a:t>
            </a:r>
          </a:p>
          <a:p>
            <a:pPr marL="171450" lvl="0" indent="-171450">
              <a:lnSpc>
                <a:spcPts val="1340"/>
              </a:lnSpc>
              <a:buFont typeface="Arial" panose="020B0604020202020204" pitchFamily="34" charset="0"/>
              <a:buChar char="•"/>
            </a:pPr>
            <a:r>
              <a:rPr lang="en-GB" sz="1200" dirty="0">
                <a:solidFill>
                  <a:schemeClr val="tx1">
                    <a:lumMod val="50000"/>
                    <a:lumOff val="50000"/>
                  </a:schemeClr>
                </a:solidFill>
              </a:rPr>
              <a:t>Carry out research into marketing trends and target audiences</a:t>
            </a:r>
          </a:p>
          <a:p>
            <a:pPr marL="171450" lvl="0" indent="-171450">
              <a:lnSpc>
                <a:spcPts val="1340"/>
              </a:lnSpc>
              <a:buFont typeface="Arial" panose="020B0604020202020204" pitchFamily="34" charset="0"/>
              <a:buChar char="•"/>
            </a:pPr>
            <a:r>
              <a:rPr lang="en-GB" sz="1200" dirty="0">
                <a:solidFill>
                  <a:schemeClr val="tx1">
                    <a:lumMod val="50000"/>
                    <a:lumOff val="50000"/>
                  </a:schemeClr>
                </a:solidFill>
              </a:rPr>
              <a:t>Explore how other councils promote fostering and share ideas</a:t>
            </a:r>
          </a:p>
          <a:p>
            <a:pPr marL="171450" lvl="0" indent="-171450">
              <a:lnSpc>
                <a:spcPts val="1340"/>
              </a:lnSpc>
              <a:buFont typeface="Arial" panose="020B0604020202020204" pitchFamily="34" charset="0"/>
              <a:buChar char="•"/>
            </a:pPr>
            <a:r>
              <a:rPr lang="en-GB" sz="1200" dirty="0">
                <a:solidFill>
                  <a:schemeClr val="tx1">
                    <a:lumMod val="50000"/>
                    <a:lumOff val="50000"/>
                  </a:schemeClr>
                </a:solidFill>
              </a:rPr>
              <a:t>Support the team with general admin and marketing tasks</a:t>
            </a:r>
          </a:p>
        </p:txBody>
      </p:sp>
    </p:spTree>
    <p:extLst>
      <p:ext uri="{BB962C8B-B14F-4D97-AF65-F5344CB8AC3E}">
        <p14:creationId xmlns:p14="http://schemas.microsoft.com/office/powerpoint/2010/main" val="2948500191"/>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Them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mso-contentType ?>
<SharedContentType xmlns="Microsoft.SharePoint.Taxonomy.ContentTypeSync" SourceId="945d2c57-1183-427d-a604-2e0ffdafb2d4" ContentTypeId="0x010100E583181B4ACE6A489EFBF8A71D16EFA4" PreviousValue="false" LastSyncTimeStamp="2023-08-31T09:39:40.74Z"/>
</file>

<file path=customXml/item3.xml><?xml version="1.0" encoding="utf-8"?>
<ct:contentTypeSchema xmlns:ct="http://schemas.microsoft.com/office/2006/metadata/contentType" xmlns:ma="http://schemas.microsoft.com/office/2006/metadata/properties/metaAttributes" ct:_="" ma:_="" ma:contentTypeName="MCC - Word" ma:contentTypeID="0x010100E583181B4ACE6A489EFBF8A71D16EFA400ABF3C731C5F6624C871D7B4B2CCDB7AD" ma:contentTypeVersion="2" ma:contentTypeDescription="" ma:contentTypeScope="" ma:versionID="28ec1be6a1d123ec911ed0980d90bdc9">
  <xsd:schema xmlns:xsd="http://www.w3.org/2001/XMLSchema" xmlns:xs="http://www.w3.org/2001/XMLSchema" xmlns:p="http://schemas.microsoft.com/office/2006/metadata/properties" xmlns:ns2="c40dd51c-0b93-41a3-8ce1-c0167702c6fe" targetNamespace="http://schemas.microsoft.com/office/2006/metadata/properties" ma:root="true" ma:fieldsID="7af8e185524802a62c274520b18d5e45" ns2:_="">
    <xsd:import namespace="c40dd51c-0b93-41a3-8ce1-c0167702c6fe"/>
    <xsd:element name="properties">
      <xsd:complexType>
        <xsd:sequence>
          <xsd:element name="documentManagement">
            <xsd:complexType>
              <xsd:all>
                <xsd:element ref="ns2:PII_x002f_Sensitivity"/>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40dd51c-0b93-41a3-8ce1-c0167702c6fe" elementFormDefault="qualified">
    <xsd:import namespace="http://schemas.microsoft.com/office/2006/documentManagement/types"/>
    <xsd:import namespace="http://schemas.microsoft.com/office/infopath/2007/PartnerControls"/>
    <xsd:element name="PII_x002f_Sensitivity" ma:index="8" ma:displayName="PII/Sensitivity" ma:format="Dropdown" ma:internalName="PII_x002F_Sensitivity" ma:readOnly="false">
      <xsd:simpleType>
        <xsd:restriction base="dms:Choice">
          <xsd:enumeration value="None/Public"/>
          <xsd:enumeration value="Personal"/>
          <xsd:enumeration value="Special Category"/>
          <xsd:enumeration value="Commercially Sensitive"/>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4.xml><?xml version="1.0" encoding="utf-8"?>
<p:properties xmlns:p="http://schemas.microsoft.com/office/2006/metadata/properties" xmlns:xsi="http://www.w3.org/2001/XMLSchema-instance" xmlns:pc="http://schemas.microsoft.com/office/infopath/2007/PartnerControls">
  <documentManagement>
    <PII_x002f_Sensitivity xmlns="c40dd51c-0b93-41a3-8ce1-c0167702c6fe"/>
  </documentManagement>
</p:properties>
</file>

<file path=customXml/itemProps1.xml><?xml version="1.0" encoding="utf-8"?>
<ds:datastoreItem xmlns:ds="http://schemas.openxmlformats.org/officeDocument/2006/customXml" ds:itemID="{94C94680-21E3-4778-899D-DCFC1600DB8B}">
  <ds:schemaRefs>
    <ds:schemaRef ds:uri="http://schemas.microsoft.com/sharepoint/v3/contenttype/forms"/>
  </ds:schemaRefs>
</ds:datastoreItem>
</file>

<file path=customXml/itemProps2.xml><?xml version="1.0" encoding="utf-8"?>
<ds:datastoreItem xmlns:ds="http://schemas.openxmlformats.org/officeDocument/2006/customXml" ds:itemID="{4ED5799E-D51C-477F-8129-4922E560EF59}">
  <ds:schemaRefs>
    <ds:schemaRef ds:uri="Microsoft.SharePoint.Taxonomy.ContentTypeSync"/>
  </ds:schemaRefs>
</ds:datastoreItem>
</file>

<file path=customXml/itemProps3.xml><?xml version="1.0" encoding="utf-8"?>
<ds:datastoreItem xmlns:ds="http://schemas.openxmlformats.org/officeDocument/2006/customXml" ds:itemID="{485F629C-B063-43F4-AFBD-19BABA4A925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40dd51c-0b93-41a3-8ce1-c0167702c6f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4.xml><?xml version="1.0" encoding="utf-8"?>
<ds:datastoreItem xmlns:ds="http://schemas.openxmlformats.org/officeDocument/2006/customXml" ds:itemID="{866F0EEB-D9FE-47C9-8778-B154601AE95A}">
  <ds:schemaRefs>
    <ds:schemaRef ds:uri="http://schemas.microsoft.com/office/2006/metadata/properties"/>
    <ds:schemaRef ds:uri="http://schemas.microsoft.com/office/infopath/2007/PartnerControls"/>
    <ds:schemaRef ds:uri="c40dd51c-0b93-41a3-8ce1-c0167702c6fe"/>
  </ds:schemaRefs>
</ds:datastoreItem>
</file>

<file path=docProps/app.xml><?xml version="1.0" encoding="utf-8"?>
<Properties xmlns="http://schemas.openxmlformats.org/officeDocument/2006/extended-properties" xmlns:vt="http://schemas.openxmlformats.org/officeDocument/2006/docPropsVTypes">
  <Template>Office Theme</Template>
  <TotalTime>168</TotalTime>
  <Words>332</Words>
  <Application>Microsoft Office PowerPoint</Application>
  <PresentationFormat>A4 Paper (210x297 mm)</PresentationFormat>
  <Paragraphs>28</Paragraphs>
  <Slides>2</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vt:i4>
      </vt:variant>
    </vt:vector>
  </HeadingPairs>
  <TitlesOfParts>
    <vt:vector size="6" baseType="lpstr">
      <vt:lpstr>Aptos</vt:lpstr>
      <vt:lpstr>Aptos Display</vt:lpstr>
      <vt:lpstr>Arial</vt:lpstr>
      <vt:lpstr>Office Theme</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MCC - Communications</dc:creator>
  <cp:lastModifiedBy>Terry, Isobel</cp:lastModifiedBy>
  <cp:revision>38</cp:revision>
  <dcterms:created xsi:type="dcterms:W3CDTF">2026-02-03T12:27:32Z</dcterms:created>
  <dcterms:modified xsi:type="dcterms:W3CDTF">2026-05-20T12:27:24Z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0x010100E583181B4ACE6A489EFBF8A71D16EFA400ABF3C731C5F6624C871D7B4B2CCDB7AD</vt:lpwstr>
  </property>
</Properties>
</file>